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72656"/>
        <c:axId val="450671872"/>
        <c:axId val="0"/>
      </c:bar3DChart>
      <c:catAx>
        <c:axId val="450672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71872"/>
        <c:crosses val="autoZero"/>
        <c:auto val="1"/>
        <c:lblAlgn val="ctr"/>
        <c:lblOffset val="100"/>
        <c:noMultiLvlLbl val="0"/>
      </c:catAx>
      <c:valAx>
        <c:axId val="4506718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72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65000"/>
            </a:srgbClr>
          </a:soli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5000"/>
            </a:srgbClr>
          </a:solidFill>
          <a:ln w="254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962252701"/>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18638672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1697EC-3AD3-4188-8B8A-E00E6F84F82B}"/>
</file>

<file path=customXml/itemProps2.xml><?xml version="1.0" encoding="utf-8"?>
<ds:datastoreItem xmlns:ds="http://schemas.openxmlformats.org/officeDocument/2006/customXml" ds:itemID="{F09749EF-844B-452C-97E7-4C9EFA9D1173}"/>
</file>

<file path=customXml/itemProps3.xml><?xml version="1.0" encoding="utf-8"?>
<ds:datastoreItem xmlns:ds="http://schemas.openxmlformats.org/officeDocument/2006/customXml" ds:itemID="{A6A78807-D834-46AB-B4FA-665D63696A71}"/>
</file>

<file path=docProps/app.xml><?xml version="1.0" encoding="utf-8"?>
<Properties xmlns="http://schemas.openxmlformats.org/officeDocument/2006/extended-properties" xmlns:vt="http://schemas.openxmlformats.org/officeDocument/2006/docPropsVTypes">
  <Template/>
  <TotalTime>454</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56</cp:revision>
  <dcterms:created xsi:type="dcterms:W3CDTF">2012-03-16T16:35:55Z</dcterms:created>
  <dcterms:modified xsi:type="dcterms:W3CDTF">2017-04-06T17:07:43Z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